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0" r:id="rId3"/>
    <p:sldId id="257" r:id="rId4"/>
    <p:sldId id="259" r:id="rId5"/>
    <p:sldId id="267" r:id="rId6"/>
    <p:sldId id="258" r:id="rId7"/>
    <p:sldId id="261" r:id="rId8"/>
    <p:sldId id="260" r:id="rId9"/>
    <p:sldId id="262" r:id="rId10"/>
    <p:sldId id="266" r:id="rId11"/>
    <p:sldId id="263" r:id="rId12"/>
    <p:sldId id="264" r:id="rId13"/>
    <p:sldId id="268" r:id="rId14"/>
    <p:sldId id="269" r:id="rId15"/>
    <p:sldId id="271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>
      <p:cViewPr varScale="1">
        <p:scale>
          <a:sx n="81" d="100"/>
          <a:sy n="81" d="100"/>
        </p:scale>
        <p:origin x="67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77CC1-A4C0-424B-8474-3E6F8A2F33A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0FC85-8E6C-467A-9132-4D51C13B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3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99E3-3E33-4619-AF19-D91EBB8DD62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B20B-09B0-4E20-A81F-B4EE75ACB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99E3-3E33-4619-AF19-D91EBB8DD62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B20B-09B0-4E20-A81F-B4EE75ACB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99E3-3E33-4619-AF19-D91EBB8DD62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B20B-09B0-4E20-A81F-B4EE75ACB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99E3-3E33-4619-AF19-D91EBB8DD62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B20B-09B0-4E20-A81F-B4EE75ACB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99E3-3E33-4619-AF19-D91EBB8DD62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B20B-09B0-4E20-A81F-B4EE75ACB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99E3-3E33-4619-AF19-D91EBB8DD62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B20B-09B0-4E20-A81F-B4EE75ACB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99E3-3E33-4619-AF19-D91EBB8DD62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B20B-09B0-4E20-A81F-B4EE75ACB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99E3-3E33-4619-AF19-D91EBB8DD62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B20B-09B0-4E20-A81F-B4EE75ACB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99E3-3E33-4619-AF19-D91EBB8DD62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B20B-09B0-4E20-A81F-B4EE75ACB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99E3-3E33-4619-AF19-D91EBB8DD62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B20B-09B0-4E20-A81F-B4EE75ACB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99E3-3E33-4619-AF19-D91EBB8DD62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B20B-09B0-4E20-A81F-B4EE75ACB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accent3">
                <a:lumMod val="60000"/>
                <a:lumOff val="40000"/>
                <a:alpha val="72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99E3-3E33-4619-AF19-D91EBB8DD62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2B20B-09B0-4E20-A81F-B4EE75ACB5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 Science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Radiocarbon Dating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How Carbon 14 Dating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As </a:t>
            </a:r>
            <a:r>
              <a:rPr lang="en-US" dirty="0"/>
              <a:t>soon as a living organism dies, it stops taking in new carbon-14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 The amount of carbon-14 at the moment of death is the same as every other living thing, but the carbon-14 decays and is not replaced. </a:t>
            </a:r>
          </a:p>
          <a:p>
            <a:pPr lvl="0"/>
            <a:r>
              <a:rPr lang="en-US" dirty="0"/>
              <a:t>The carbon-14 decays with its </a:t>
            </a:r>
            <a:r>
              <a:rPr lang="en-US" b="1" i="1" dirty="0"/>
              <a:t>half-life</a:t>
            </a:r>
            <a:r>
              <a:rPr lang="en-US" dirty="0"/>
              <a:t> of 5,700 years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How Carbon 14 Dating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By looking the amount of carbon-14 in the sample and comparing it to the amount in a living organism, it is possible to determine the age of a formerly living thing fairly precisely.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43400" y="3733800"/>
          <a:ext cx="4267200" cy="28956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42698"/>
                <a:gridCol w="2224502"/>
              </a:tblGrid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/>
                        <a:t>Mass</a:t>
                      </a:r>
                      <a:endParaRPr lang="en-US" sz="1200" u="sng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/>
                        <a:t>Time</a:t>
                      </a:r>
                      <a:endParaRPr lang="en-US" sz="1200" u="sng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100 </a:t>
                      </a:r>
                      <a:r>
                        <a:rPr lang="en-US" sz="1800" dirty="0"/>
                        <a:t>g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 y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50 </a:t>
                      </a:r>
                      <a:r>
                        <a:rPr lang="en-US" sz="1800" dirty="0"/>
                        <a:t>g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5,700 y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25g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11,400 y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12.5 </a:t>
                      </a:r>
                      <a:r>
                        <a:rPr lang="en-US" sz="1800" dirty="0"/>
                        <a:t>g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17,100 y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6.25 </a:t>
                      </a:r>
                      <a:r>
                        <a:rPr lang="en-US" sz="1800" dirty="0"/>
                        <a:t>g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22,800 y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3.125 </a:t>
                      </a:r>
                      <a:r>
                        <a:rPr lang="en-US" sz="1800" dirty="0"/>
                        <a:t>g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28,500 y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1.5625 </a:t>
                      </a:r>
                      <a:r>
                        <a:rPr lang="en-US" sz="1800" dirty="0"/>
                        <a:t>g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34,200 y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09600" y="4724400"/>
            <a:ext cx="3581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6616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Consider a 100 g sample of C-14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84" name="Picture 12" descr="http://www.bbc.co.uk/schools/gcsebitesize/science/images/addgateway_graphcca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14400"/>
            <a:ext cx="8382000" cy="5660171"/>
          </a:xfrm>
          <a:prstGeom prst="rect">
            <a:avLst/>
          </a:prstGeom>
          <a:noFill/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257800" y="685800"/>
          <a:ext cx="3048000" cy="2971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59070"/>
                <a:gridCol w="1588930"/>
              </a:tblGrid>
              <a:tr h="371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/>
                        <a:t>Mass</a:t>
                      </a:r>
                      <a:endParaRPr lang="en-US" sz="1200" u="sng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/>
                        <a:t>Time</a:t>
                      </a:r>
                      <a:endParaRPr lang="en-US" sz="1200" u="sng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100 </a:t>
                      </a:r>
                      <a:r>
                        <a:rPr lang="en-US" sz="1800" dirty="0"/>
                        <a:t>g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 y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50 </a:t>
                      </a:r>
                      <a:r>
                        <a:rPr lang="en-US" sz="1800" dirty="0"/>
                        <a:t>g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5,700 y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25 </a:t>
                      </a:r>
                      <a:r>
                        <a:rPr lang="en-US" sz="1800" dirty="0"/>
                        <a:t>g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11,400 y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12.5 </a:t>
                      </a:r>
                      <a:r>
                        <a:rPr lang="en-US" sz="1800" dirty="0"/>
                        <a:t>g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17,100 y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6.25 </a:t>
                      </a:r>
                      <a:r>
                        <a:rPr lang="en-US" sz="1800" dirty="0"/>
                        <a:t>g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22,800 y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3.125 </a:t>
                      </a:r>
                      <a:r>
                        <a:rPr lang="en-US" sz="1800" dirty="0"/>
                        <a:t>g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28,500 y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1.5625 </a:t>
                      </a:r>
                      <a:r>
                        <a:rPr lang="en-US" sz="1800" dirty="0"/>
                        <a:t>g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34,200 y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Radioisotopes used for Dating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rpdp.net/sciencetips_v2/images/E12C1_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13" y="1219200"/>
            <a:ext cx="8201362" cy="509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36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Radioisotopes used for Dating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73" y="1422228"/>
            <a:ext cx="8836253" cy="482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3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Questions about Carbon-14 Dating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know the organic samples start with the same amount of C-14?</a:t>
            </a:r>
          </a:p>
          <a:p>
            <a:pPr lvl="1"/>
            <a:r>
              <a:rPr lang="en-US" dirty="0" smtClean="0"/>
              <a:t>Seashells? </a:t>
            </a:r>
          </a:p>
          <a:p>
            <a:pPr lvl="1"/>
            <a:r>
              <a:rPr lang="en-US" dirty="0" smtClean="0"/>
              <a:t>Burned Trees?</a:t>
            </a:r>
          </a:p>
          <a:p>
            <a:r>
              <a:rPr lang="en-US" dirty="0" smtClean="0"/>
              <a:t>How do we know if the rate of decay has always been constant?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376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Radiocarbon Dating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Summary</a:t>
            </a:r>
          </a:p>
          <a:p>
            <a:r>
              <a:rPr lang="en-US" dirty="0" smtClean="0"/>
              <a:t>Absolute Dating of Rock involves using radioisotopes </a:t>
            </a:r>
          </a:p>
          <a:p>
            <a:pPr lvl="1"/>
            <a:r>
              <a:rPr lang="en-US" dirty="0" smtClean="0"/>
              <a:t>Radioisotopes have half-lives that can be used to date rocks</a:t>
            </a:r>
          </a:p>
          <a:p>
            <a:r>
              <a:rPr lang="en-US" dirty="0" smtClean="0"/>
              <a:t>Carbon-14 is produced when a stray neutron hits a nitrogen atom replacing one of the protons</a:t>
            </a:r>
          </a:p>
          <a:p>
            <a:r>
              <a:rPr lang="en-US" dirty="0" smtClean="0"/>
              <a:t>Carbon-14 enters living things when plants absorb CO2 that contains C-14</a:t>
            </a:r>
          </a:p>
          <a:p>
            <a:r>
              <a:rPr lang="en-US" dirty="0" smtClean="0"/>
              <a:t>Its assumed that C-14 is constant for all living things</a:t>
            </a:r>
          </a:p>
          <a:p>
            <a:r>
              <a:rPr lang="en-US" dirty="0" smtClean="0"/>
              <a:t>C-14 decays at a constant rate and can be used to date materials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can…</a:t>
            </a:r>
          </a:p>
          <a:p>
            <a:r>
              <a:rPr lang="en-US" dirty="0" smtClean="0"/>
              <a:t>Compare and contrast Absolute dating with Relative dating of rocks.</a:t>
            </a:r>
          </a:p>
          <a:p>
            <a:r>
              <a:rPr lang="en-US" dirty="0" smtClean="0"/>
              <a:t>Explain the concept behind Carbon-14 dating.</a:t>
            </a:r>
          </a:p>
          <a:p>
            <a:r>
              <a:rPr lang="en-US" dirty="0" smtClean="0"/>
              <a:t>Describe the process that forms Carbon-14.</a:t>
            </a:r>
          </a:p>
          <a:p>
            <a:r>
              <a:rPr lang="en-US" dirty="0" smtClean="0"/>
              <a:t>Explain how Carbon-14 gets into living things.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3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Radiocarbon Dating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Recall: There were two ways of dating rock strata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Relative Dating </a:t>
            </a:r>
          </a:p>
          <a:p>
            <a:pPr lvl="1"/>
            <a:r>
              <a:rPr lang="en-US" dirty="0" smtClean="0"/>
              <a:t>Using The Six laws</a:t>
            </a:r>
          </a:p>
          <a:p>
            <a:r>
              <a:rPr lang="en-US" dirty="0" smtClean="0"/>
              <a:t>Absolute Dating</a:t>
            </a:r>
          </a:p>
          <a:p>
            <a:pPr lvl="1"/>
            <a:r>
              <a:rPr lang="en-US" dirty="0" smtClean="0"/>
              <a:t>Using radioisotopes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Radiocarbon Dating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Carbon-14</a:t>
            </a:r>
            <a:r>
              <a:rPr lang="en-US" dirty="0"/>
              <a:t> dating is a way of determining the age of formally living things up to about 50,000 years old.</a:t>
            </a:r>
          </a:p>
          <a:p>
            <a:endParaRPr lang="en-US" dirty="0"/>
          </a:p>
          <a:p>
            <a:r>
              <a:rPr lang="en-US" b="1" dirty="0"/>
              <a:t>Carbon-14</a:t>
            </a:r>
            <a:r>
              <a:rPr lang="en-US" dirty="0"/>
              <a:t> can date things like bone, cloth, wood and plant fibers.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weneedice.com/images/Carbon14ma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How Carbon 14 is made?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Cosmic </a:t>
            </a:r>
            <a:r>
              <a:rPr lang="en-US" dirty="0"/>
              <a:t>ray hits an atom in the atmosphere dislodging a neutron from it</a:t>
            </a:r>
            <a:endParaRPr lang="en-US" sz="2000" dirty="0"/>
          </a:p>
          <a:p>
            <a:pPr lvl="0"/>
            <a:r>
              <a:rPr lang="en-US" dirty="0"/>
              <a:t>Neutrons collide with nitrogen and knock out a proton creating a carbon atom</a:t>
            </a:r>
            <a:endParaRPr lang="en-US" sz="2000" dirty="0"/>
          </a:p>
          <a:p>
            <a:pPr lvl="1"/>
            <a:r>
              <a:rPr lang="en-US" dirty="0"/>
              <a:t>N – 14 (7 protons and seven neutrons)</a:t>
            </a:r>
            <a:endParaRPr lang="en-US" sz="1800" dirty="0"/>
          </a:p>
          <a:p>
            <a:pPr lvl="1"/>
            <a:r>
              <a:rPr lang="en-US" dirty="0"/>
              <a:t>C – 14 (6 protons and eight neutrons)</a:t>
            </a:r>
            <a:endParaRPr lang="en-US" sz="1800" dirty="0"/>
          </a:p>
          <a:p>
            <a:pPr lvl="0"/>
            <a:r>
              <a:rPr lang="en-US" dirty="0"/>
              <a:t>Carbon – 14 is unstable meaning it will decay 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How Carbon 14 gets into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19400" cy="495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Carbon-14 </a:t>
            </a:r>
            <a:r>
              <a:rPr lang="en-US" dirty="0"/>
              <a:t>combines with oxygen and plants take it </a:t>
            </a:r>
            <a:r>
              <a:rPr lang="en-US" dirty="0" smtClean="0"/>
              <a:t>in</a:t>
            </a:r>
            <a:endParaRPr lang="en-US" sz="5400" dirty="0"/>
          </a:p>
          <a:p>
            <a:pPr lvl="0"/>
            <a:r>
              <a:rPr lang="en-US" dirty="0" smtClean="0"/>
              <a:t>Animals </a:t>
            </a:r>
            <a:r>
              <a:rPr lang="en-US" dirty="0"/>
              <a:t>that eat plants take in C – 14 </a:t>
            </a:r>
            <a:endParaRPr lang="en-US" sz="2000" dirty="0"/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http://taggart.glg.msu.edu/isb200/c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295399"/>
            <a:ext cx="5181600" cy="5459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29718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How Carbon 14 gets into Living Things</a:t>
            </a:r>
            <a:endParaRPr lang="en-US" dirty="0"/>
          </a:p>
        </p:txBody>
      </p:sp>
      <p:pic>
        <p:nvPicPr>
          <p:cNvPr id="7170" name="Picture 2" descr="http://static.howstuffworks.com/gif/carbon-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52400"/>
            <a:ext cx="5486400" cy="6624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How Carbon 14 Dating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amount of carbon-14 in the air and in all living things at any given time is nearly constant.</a:t>
            </a:r>
            <a:endParaRPr lang="en-US" sz="2000" dirty="0" smtClean="0"/>
          </a:p>
          <a:p>
            <a:pPr lvl="0"/>
            <a:r>
              <a:rPr lang="en-US" dirty="0" smtClean="0"/>
              <a:t>The carbon-14 atoms are always decaying, but they are being replaced by new carbon-14 atoms at a constant rate.</a:t>
            </a:r>
            <a:endParaRPr lang="en-US" sz="2000" dirty="0" smtClean="0"/>
          </a:p>
          <a:p>
            <a:pPr lvl="1"/>
            <a:r>
              <a:rPr lang="en-US" dirty="0" smtClean="0"/>
              <a:t>At this moment, your body has a certain percentage of carbon-14 atoms in it, and all living plants and animals have the same percentage.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547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Earth Science Notes</vt:lpstr>
      <vt:lpstr>Objectives </vt:lpstr>
      <vt:lpstr>Radiocarbon Dating</vt:lpstr>
      <vt:lpstr>Radiocarbon Dating</vt:lpstr>
      <vt:lpstr>PowerPoint Presentation</vt:lpstr>
      <vt:lpstr>How Carbon 14 is made?</vt:lpstr>
      <vt:lpstr>How Carbon 14 gets into Living Things</vt:lpstr>
      <vt:lpstr>How Carbon 14 gets into Living Things</vt:lpstr>
      <vt:lpstr>How Carbon 14 Dating Works</vt:lpstr>
      <vt:lpstr>How Carbon 14 Dating Works</vt:lpstr>
      <vt:lpstr>How Carbon 14 Dating Works</vt:lpstr>
      <vt:lpstr>PowerPoint Presentation</vt:lpstr>
      <vt:lpstr>Other Radioisotopes used for Dating</vt:lpstr>
      <vt:lpstr>Other Radioisotopes used for Dating</vt:lpstr>
      <vt:lpstr>Questions about Carbon-14 Dating</vt:lpstr>
      <vt:lpstr>Radiocarbon Dating</vt:lpstr>
    </vt:vector>
  </TitlesOfParts>
  <Company>BPS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Science Notes</dc:title>
  <dc:creator>User</dc:creator>
  <cp:lastModifiedBy>Aaron Locke</cp:lastModifiedBy>
  <cp:revision>14</cp:revision>
  <dcterms:created xsi:type="dcterms:W3CDTF">2011-03-08T20:15:47Z</dcterms:created>
  <dcterms:modified xsi:type="dcterms:W3CDTF">2016-04-19T15:41:01Z</dcterms:modified>
</cp:coreProperties>
</file>